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4.png"/><Relationship Id="rId9" Type="http://schemas.openxmlformats.org/officeDocument/2006/relationships/slide" Target="slide19.xml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8222A-36E0-4F1D-8622-F7108EE83536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Thứ</a:t>
            </a:r>
            <a:r>
              <a:rPr lang="en-US" sz="2800" dirty="0"/>
              <a:t>…….</a:t>
            </a:r>
            <a:r>
              <a:rPr lang="en-US" sz="2800" dirty="0" err="1"/>
              <a:t>ngày</a:t>
            </a:r>
            <a:r>
              <a:rPr lang="en-US" sz="2800" dirty="0"/>
              <a:t>…….</a:t>
            </a:r>
            <a:r>
              <a:rPr lang="en-US" sz="2800" dirty="0" err="1"/>
              <a:t>tháng</a:t>
            </a:r>
            <a:r>
              <a:rPr lang="en-US" sz="2800" dirty="0"/>
              <a:t>…….</a:t>
            </a:r>
            <a:r>
              <a:rPr lang="en-US" sz="2800" dirty="0" err="1"/>
              <a:t>năm</a:t>
            </a:r>
            <a:r>
              <a:rPr lang="en-US" sz="2800" dirty="0"/>
              <a:t>…….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A06327-3083-4269-9067-2431CF727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375" y="-27660"/>
            <a:ext cx="1962799" cy="1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63FE1E-9151-490A-B826-C3FAF7D9F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3C8FF-07A3-4FC5-9150-50DC95039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3AC4A3-A7EF-4110-8FAA-F62964BE5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651</Words>
  <Application>Microsoft Office PowerPoint</Application>
  <PresentationFormat>Widescreen</PresentationFormat>
  <Paragraphs>71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AllRoundGothic</vt:lpstr>
      <vt:lpstr>等线</vt:lpstr>
      <vt:lpstr>ITC Avant Garde Std Bk</vt:lpstr>
      <vt:lpstr>微软雅黑</vt:lpstr>
      <vt:lpstr>Arial</vt:lpstr>
      <vt:lpstr>Arial-Rounded</vt:lpstr>
      <vt:lpstr>Calibri</vt:lpstr>
      <vt:lpstr>Calibri Light</vt:lpstr>
      <vt:lpstr>Coiny</vt:lpstr>
      <vt:lpstr>Georgia</vt:lpstr>
      <vt:lpstr>Pattaya</vt:lpstr>
      <vt:lpstr>Times New Roman</vt:lpstr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2022-07-19T23:39:35Z</dcterms:created>
  <dcterms:modified xsi:type="dcterms:W3CDTF">2022-07-29T01:39:15Z</dcterms:modified>
</cp:coreProperties>
</file>